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61" r:id="rId6"/>
    <p:sldId id="268" r:id="rId7"/>
    <p:sldId id="269" r:id="rId8"/>
    <p:sldId id="270" r:id="rId9"/>
    <p:sldId id="271" r:id="rId10"/>
    <p:sldId id="273" r:id="rId11"/>
    <p:sldId id="274" r:id="rId12"/>
    <p:sldId id="272" r:id="rId13"/>
    <p:sldId id="275" r:id="rId14"/>
  </p:sldIdLst>
  <p:sldSz cx="12192000" cy="6858000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40D41-5081-4871-8EFE-E52074323407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4285-F17C-447B-93D2-82D7DD5FE43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730A-C828-4A44-85E8-9E0741A5C690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E723-55B0-4F78-B751-5BAEFD2D07E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3268C-A5C6-4F18-B10F-62ADE7331FF3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CA0C9-6F02-4B6E-9456-8A6729597C9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72478-0A08-40F2-ADAC-94999556255D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ECB8A-1EA7-499B-A0AD-BEAB95E14B5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3902-9ABB-4D38-807D-814026CEEAFE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8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17BBC-3339-4C2F-B932-0EAA7130393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D9757-783C-427B-B049-324C2E23806F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4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4D365-486D-4D8F-81FF-034591B84E2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1AEDE-0628-421F-B696-628B8E4FCC7D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3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055E5-0A49-4582-BAE1-3CE5EE02BE5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DC3F3-A4F4-480B-A404-267D01A9CB4C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43E12-C5CE-4721-8CF8-E732ECDD7B7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504B-0F2F-4895-BA4A-B49BC951F224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9A61-1A9A-4764-8FC1-E76B36EEDF5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B92AF-9DE4-4149-BE50-28E989CC56DA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3AEB8-F562-44E4-8883-9D241FD92D0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61568-CA93-4158-AB94-BE90BA7C03E4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163CD-9B84-4F13-B5B4-45498EF0036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objekt pre nadpis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</a:p>
        </p:txBody>
      </p:sp>
      <p:sp>
        <p:nvSpPr>
          <p:cNvPr id="1027" name="Zástupný objekt pre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7AA8C2-211A-44EA-96DC-7797BA9708E2}" type="datetimeFigureOut">
              <a:rPr lang="sk-SK"/>
              <a:pPr>
                <a:defRPr/>
              </a:pPr>
              <a:t>28. 9. 2024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B8A0CE-125F-4529-A617-8A3E15ACC1C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4800" dirty="0" smtClean="0"/>
              <a:t>Minulý čas. </a:t>
            </a:r>
            <a:br>
              <a:rPr lang="sk-SK" sz="4800" dirty="0" smtClean="0"/>
            </a:br>
            <a:r>
              <a:rPr lang="sk-SK" sz="4800" dirty="0" smtClean="0">
                <a:latin typeface="Arial" charset="0"/>
              </a:rPr>
              <a:t>Ako žili </a:t>
            </a:r>
            <a:r>
              <a:rPr lang="sk-SK" sz="4800" dirty="0" err="1" smtClean="0">
                <a:latin typeface="Arial" charset="0"/>
              </a:rPr>
              <a:t>Mayovia</a:t>
            </a:r>
            <a:r>
              <a:rPr lang="sk-SK" sz="4800" dirty="0" smtClean="0">
                <a:latin typeface="Arial" charset="0"/>
              </a:rPr>
              <a:t>.</a:t>
            </a:r>
            <a:r>
              <a:rPr lang="sk-SK" sz="4400" dirty="0" smtClean="0"/>
              <a:t/>
            </a:r>
            <a:br>
              <a:rPr lang="sk-SK" sz="4400" dirty="0" smtClean="0"/>
            </a:br>
            <a:endParaRPr lang="sk-SK" sz="4400" dirty="0" smtClean="0"/>
          </a:p>
        </p:txBody>
      </p:sp>
      <p:sp>
        <p:nvSpPr>
          <p:cNvPr id="13314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4000" b="1" dirty="0" smtClean="0"/>
              <a:t>včera - dnes je </a:t>
            </a:r>
            <a:r>
              <a:rPr lang="sk-SK" sz="4000" b="1" dirty="0" smtClean="0"/>
              <a:t>28. september 2024 </a:t>
            </a:r>
            <a:r>
              <a:rPr lang="sk-SK" sz="4000" b="1" dirty="0" smtClean="0"/>
              <a:t>- zajtra</a:t>
            </a:r>
          </a:p>
        </p:txBody>
      </p:sp>
      <p:sp>
        <p:nvSpPr>
          <p:cNvPr id="14338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Čo som robila včera?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sk-SK" sz="2600" smtClean="0"/>
              <a:t>vstať z postele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umyť sa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raňajkovať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mať vyučovanie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obedovať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relaxovať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študovať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byť na sociálnych sieťach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ísť spať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sk-SK" sz="2600" smtClean="0"/>
              <a:t>vstala som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umyla som sa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raňajkovala som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mala som vyučovanie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obedovala som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relaxovala som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študovala som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bola som na sociálnych sieťach</a:t>
            </a:r>
          </a:p>
          <a:p>
            <a:pPr>
              <a:lnSpc>
                <a:spcPct val="70000"/>
              </a:lnSpc>
            </a:pPr>
            <a:r>
              <a:rPr lang="sk-SK" sz="2600" smtClean="0"/>
              <a:t>išla som spať</a:t>
            </a:r>
          </a:p>
          <a:p>
            <a:pPr>
              <a:lnSpc>
                <a:spcPct val="70000"/>
              </a:lnSpc>
            </a:pPr>
            <a:endParaRPr lang="sk-SK" sz="26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Minulý čas (préteritum)</a:t>
            </a:r>
          </a:p>
        </p:txBody>
      </p:sp>
      <p:sp>
        <p:nvSpPr>
          <p:cNvPr id="16386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mal, mala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k-SK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ja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  <a:r>
              <a:rPr lang="sk-SK" dirty="0" smtClean="0"/>
              <a:t> mala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ty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  <a:r>
              <a:rPr lang="sk-SK" dirty="0" smtClean="0"/>
              <a:t> mala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on mal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ona mala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k-SK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k-SK" dirty="0"/>
          </a:p>
        </p:txBody>
      </p:sp>
      <p:sp>
        <p:nvSpPr>
          <p:cNvPr id="16388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mtClean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mali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k-SK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my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  <a:r>
              <a:rPr lang="sk-SK" dirty="0" smtClean="0"/>
              <a:t> mali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vy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  <a:r>
              <a:rPr lang="sk-SK" dirty="0" smtClean="0"/>
              <a:t> mali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oni mali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/>
              <a:t>ony mali</a:t>
            </a:r>
            <a:endParaRPr lang="sk-SK" dirty="0"/>
          </a:p>
        </p:txBody>
      </p:sp>
      <p:sp>
        <p:nvSpPr>
          <p:cNvPr id="7" name="BlokTextu 6"/>
          <p:cNvSpPr txBox="1">
            <a:spLocks noChangeArrowheads="1"/>
          </p:cNvSpPr>
          <p:nvPr/>
        </p:nvSpPr>
        <p:spPr bwMode="auto">
          <a:xfrm>
            <a:off x="9471025" y="2484438"/>
            <a:ext cx="1879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 b="1">
                <a:latin typeface="Calibri" pitchFamily="34" charset="0"/>
              </a:rPr>
              <a:t>        </a:t>
            </a:r>
            <a:r>
              <a:rPr lang="sk-SK" sz="2400" b="1">
                <a:solidFill>
                  <a:srgbClr val="FF0000"/>
                </a:solidFill>
                <a:latin typeface="Calibri" pitchFamily="34" charset="0"/>
              </a:rPr>
              <a:t>byť</a:t>
            </a:r>
          </a:p>
          <a:p>
            <a:r>
              <a:rPr lang="sk-SK" sz="2400" b="1">
                <a:solidFill>
                  <a:srgbClr val="FF0000"/>
                </a:solidFill>
                <a:latin typeface="Calibri" pitchFamily="34" charset="0"/>
              </a:rPr>
              <a:t>som         sme</a:t>
            </a:r>
          </a:p>
          <a:p>
            <a:r>
              <a:rPr lang="sk-SK" sz="2400" b="1">
                <a:solidFill>
                  <a:srgbClr val="FF0000"/>
                </a:solidFill>
                <a:latin typeface="Calibri" pitchFamily="34" charset="0"/>
              </a:rPr>
              <a:t>si              ste</a:t>
            </a:r>
            <a:r>
              <a:rPr lang="sk-SK" sz="2400" b="1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Spať: minulý čas</a:t>
            </a:r>
          </a:p>
        </p:txBody>
      </p:sp>
      <p:sp>
        <p:nvSpPr>
          <p:cNvPr id="19458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mtClean="0"/>
              <a:t>spal </a:t>
            </a:r>
            <a:r>
              <a:rPr lang="sk-SK" smtClean="0">
                <a:solidFill>
                  <a:srgbClr val="FF0000"/>
                </a:solidFill>
              </a:rPr>
              <a:t>som</a:t>
            </a:r>
          </a:p>
          <a:p>
            <a:r>
              <a:rPr lang="sk-SK" smtClean="0"/>
              <a:t>spal </a:t>
            </a:r>
            <a:r>
              <a:rPr lang="sk-SK" smtClean="0">
                <a:solidFill>
                  <a:srgbClr val="FF0000"/>
                </a:solidFill>
              </a:rPr>
              <a:t>si</a:t>
            </a:r>
          </a:p>
          <a:p>
            <a:r>
              <a:rPr lang="sk-SK" smtClean="0"/>
              <a:t>spal</a:t>
            </a:r>
          </a:p>
        </p:txBody>
      </p:sp>
      <p:sp>
        <p:nvSpPr>
          <p:cNvPr id="19460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mtClean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smtClean="0"/>
              <a:t>spali </a:t>
            </a:r>
            <a:r>
              <a:rPr lang="sk-SK" smtClean="0">
                <a:solidFill>
                  <a:srgbClr val="FF0000"/>
                </a:solidFill>
              </a:rPr>
              <a:t>sme</a:t>
            </a:r>
          </a:p>
          <a:p>
            <a:r>
              <a:rPr lang="sk-SK" smtClean="0"/>
              <a:t>spali </a:t>
            </a:r>
            <a:r>
              <a:rPr lang="sk-SK" smtClean="0">
                <a:solidFill>
                  <a:srgbClr val="FF0000"/>
                </a:solidFill>
              </a:rPr>
              <a:t>ste</a:t>
            </a:r>
          </a:p>
          <a:p>
            <a:r>
              <a:rPr lang="sk-SK" smtClean="0"/>
              <a:t>spali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Dajte do minulého času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FFC000"/>
                </a:solidFill>
              </a:rPr>
              <a:t>byť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00B050"/>
                </a:solidFill>
              </a:rPr>
              <a:t>ísť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0070C0"/>
                </a:solidFill>
              </a:rPr>
              <a:t>jesť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7030A0"/>
                </a:solidFill>
              </a:rPr>
              <a:t>chcieť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musieť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môcť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2452688" y="1825625"/>
            <a:ext cx="9567862" cy="32035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FFC000"/>
                </a:solidFill>
              </a:rPr>
              <a:t>bol som, bol si, bol, boli sme, boli ste, boli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00B050"/>
                </a:solidFill>
              </a:rPr>
              <a:t>išla som, išla si, išla, išli sme, išli ste, išli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0070C0"/>
                </a:solidFill>
              </a:rPr>
              <a:t>jedla som, jedla si, jedla, jedli sme, jedli ste, jedli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rgbClr val="7030A0"/>
                </a:solidFill>
              </a:rPr>
              <a:t>chcela som, chcela si, chcela, chceli sme, chceli ste, chceli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musela som, musela si, musela, museli sme, museli ste, museli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mohla som, mohla si, mohla, mohli sme, mohli ste, mohli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BlokTextu 6"/>
          <p:cNvSpPr txBox="1">
            <a:spLocks noChangeArrowheads="1"/>
          </p:cNvSpPr>
          <p:nvPr/>
        </p:nvSpPr>
        <p:spPr bwMode="auto">
          <a:xfrm>
            <a:off x="6737350" y="509588"/>
            <a:ext cx="187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 b="1">
                <a:solidFill>
                  <a:srgbClr val="FF0000"/>
                </a:solidFill>
                <a:latin typeface="Calibri" pitchFamily="34" charset="0"/>
              </a:rPr>
              <a:t>som         sme</a:t>
            </a:r>
          </a:p>
          <a:p>
            <a:r>
              <a:rPr lang="sk-SK" sz="2400" b="1">
                <a:solidFill>
                  <a:srgbClr val="FF0000"/>
                </a:solidFill>
                <a:latin typeface="Calibri" pitchFamily="34" charset="0"/>
              </a:rPr>
              <a:t>si              ste</a:t>
            </a:r>
            <a:r>
              <a:rPr lang="sk-SK" sz="2400" b="1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Ako žili Mayovia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smtClean="0"/>
          </a:p>
        </p:txBody>
      </p:sp>
      <p:pic>
        <p:nvPicPr>
          <p:cNvPr id="24580" name="Picture 4" descr="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1844675"/>
            <a:ext cx="6967537" cy="4665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/>
          </p:cNvSpPr>
          <p:nvPr>
            <p:ph type="body" idx="1"/>
          </p:nvPr>
        </p:nvSpPr>
        <p:spPr>
          <a:xfrm>
            <a:off x="855663" y="671513"/>
            <a:ext cx="10515600" cy="5514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k-SK" smtClean="0"/>
              <a:t>Kde _________ Mayovia?</a:t>
            </a:r>
          </a:p>
          <a:p>
            <a:pPr>
              <a:lnSpc>
                <a:spcPct val="80000"/>
              </a:lnSpc>
            </a:pPr>
            <a:r>
              <a:rPr lang="sk-SK" smtClean="0"/>
              <a:t>Mayovia ___________ územia dnešného Mexika, Guatemaly, Belize a Hondurasu.</a:t>
            </a:r>
          </a:p>
          <a:p>
            <a:pPr>
              <a:lnSpc>
                <a:spcPct val="80000"/>
              </a:lnSpc>
            </a:pPr>
            <a:r>
              <a:rPr lang="sk-SK" smtClean="0"/>
              <a:t>Slovenskí archeológovia __________ nové fakty zo života Mayov. </a:t>
            </a:r>
          </a:p>
          <a:p>
            <a:pPr>
              <a:lnSpc>
                <a:spcPct val="80000"/>
              </a:lnSpc>
            </a:pPr>
            <a:r>
              <a:rPr lang="sk-SK" smtClean="0"/>
              <a:t>Vedci ____________ 160 km² územia, na ktorom žili Mayovia.</a:t>
            </a:r>
          </a:p>
          <a:p>
            <a:pPr>
              <a:lnSpc>
                <a:spcPct val="80000"/>
              </a:lnSpc>
            </a:pPr>
            <a:r>
              <a:rPr lang="sk-SK" smtClean="0"/>
              <a:t>Vedci ____________ paláce, pyramídy, chrámy, ale aj zavlažovací systém, cesty a mestá Mayov. </a:t>
            </a:r>
          </a:p>
          <a:p>
            <a:pPr>
              <a:lnSpc>
                <a:spcPct val="80000"/>
              </a:lnSpc>
            </a:pPr>
            <a:r>
              <a:rPr lang="sk-SK" smtClean="0"/>
              <a:t>Ako vedci ______________ preskúmať také veľké územie, keď sa mayské stavby nachádzajú hlboko pod guatemalskou džungľou? </a:t>
            </a:r>
            <a:br>
              <a:rPr lang="sk-SK" smtClean="0"/>
            </a:br>
            <a:r>
              <a:rPr lang="sk-SK" smtClean="0"/>
              <a:t/>
            </a:r>
            <a:br>
              <a:rPr lang="sk-SK" smtClean="0"/>
            </a:br>
            <a:r>
              <a:rPr lang="sk-SK" sz="2400" smtClean="0"/>
              <a:t/>
            </a:r>
            <a:br>
              <a:rPr lang="sk-SK" sz="2400" smtClean="0"/>
            </a:br>
            <a:r>
              <a:rPr lang="sk-SK" sz="2400" smtClean="0"/>
              <a:t/>
            </a:r>
            <a:br>
              <a:rPr lang="sk-SK" sz="2400" smtClean="0"/>
            </a:br>
            <a:endParaRPr lang="sk-SK" sz="2400" smtClean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275388" y="5367338"/>
            <a:ext cx="884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žili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774700" y="5253038"/>
            <a:ext cx="14970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obývali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370138" y="5600700"/>
            <a:ext cx="1920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spoznali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141788" y="5707063"/>
            <a:ext cx="1911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zmapovali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7167563" y="5476875"/>
            <a:ext cx="1620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objavili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8845550" y="5770563"/>
            <a:ext cx="1203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800">
                <a:solidFill>
                  <a:srgbClr val="FF0000"/>
                </a:solidFill>
              </a:rPr>
              <a:t>mohli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Utvorte minulý čas.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>
                <a:solidFill>
                  <a:srgbClr val="990033"/>
                </a:solidFill>
              </a:rPr>
              <a:t>Pomôcť</a:t>
            </a:r>
            <a:r>
              <a:rPr lang="sk-SK" smtClean="0"/>
              <a:t> im laserový systém, ktorý sa volá LiDAR .</a:t>
            </a:r>
          </a:p>
          <a:p>
            <a:r>
              <a:rPr lang="sk-SK" smtClean="0"/>
              <a:t>Laser</a:t>
            </a:r>
            <a:r>
              <a:rPr lang="sk-SK" i="1" smtClean="0"/>
              <a:t> </a:t>
            </a:r>
            <a:r>
              <a:rPr lang="sk-SK" smtClean="0">
                <a:solidFill>
                  <a:srgbClr val="990033"/>
                </a:solidFill>
              </a:rPr>
              <a:t>preniknúť</a:t>
            </a:r>
            <a:r>
              <a:rPr lang="sk-SK" smtClean="0"/>
              <a:t> pod povrch pralesa a </a:t>
            </a:r>
            <a:r>
              <a:rPr lang="sk-SK" smtClean="0">
                <a:solidFill>
                  <a:srgbClr val="990033"/>
                </a:solidFill>
              </a:rPr>
              <a:t>skenovať</a:t>
            </a:r>
            <a:r>
              <a:rPr lang="sk-SK" smtClean="0"/>
              <a:t> mestá, paláce a pyramídy.</a:t>
            </a:r>
          </a:p>
          <a:p>
            <a:r>
              <a:rPr lang="sk-SK" smtClean="0"/>
              <a:t>Okrem stavieb Mayovia </a:t>
            </a:r>
            <a:r>
              <a:rPr lang="sk-SK" smtClean="0">
                <a:solidFill>
                  <a:srgbClr val="990033"/>
                </a:solidFill>
              </a:rPr>
              <a:t>mať</a:t>
            </a:r>
            <a:r>
              <a:rPr lang="sk-SK" smtClean="0"/>
              <a:t> rozvinutú kultúru, </a:t>
            </a:r>
            <a:r>
              <a:rPr lang="sk-SK" smtClean="0">
                <a:solidFill>
                  <a:srgbClr val="990033"/>
                </a:solidFill>
              </a:rPr>
              <a:t>používať</a:t>
            </a:r>
            <a:r>
              <a:rPr lang="sk-SK" smtClean="0"/>
              <a:t> písmo, </a:t>
            </a:r>
            <a:r>
              <a:rPr lang="sk-SK" smtClean="0">
                <a:solidFill>
                  <a:srgbClr val="990033"/>
                </a:solidFill>
              </a:rPr>
              <a:t>venovať sa</a:t>
            </a:r>
            <a:r>
              <a:rPr lang="sk-SK" smtClean="0"/>
              <a:t> matematike a astronómii.</a:t>
            </a:r>
          </a:p>
          <a:p>
            <a:r>
              <a:rPr lang="sk-SK" smtClean="0">
                <a:solidFill>
                  <a:srgbClr val="990033"/>
                </a:solidFill>
              </a:rPr>
              <a:t>Mať</a:t>
            </a:r>
            <a:r>
              <a:rPr lang="sk-SK" smtClean="0"/>
              <a:t> vlastný kalendár. </a:t>
            </a:r>
          </a:p>
          <a:p>
            <a:r>
              <a:rPr lang="sk-SK" smtClean="0"/>
              <a:t>Na Filozofickej fakulte Univerzity Komenského v Bratislave vedci </a:t>
            </a:r>
            <a:r>
              <a:rPr lang="sk-SK" smtClean="0">
                <a:solidFill>
                  <a:srgbClr val="990033"/>
                </a:solidFill>
              </a:rPr>
              <a:t>skúmať</a:t>
            </a:r>
            <a:r>
              <a:rPr lang="sk-SK" smtClean="0"/>
              <a:t> mayské písmo a </a:t>
            </a:r>
            <a:r>
              <a:rPr lang="sk-SK" smtClean="0">
                <a:solidFill>
                  <a:srgbClr val="990033"/>
                </a:solidFill>
              </a:rPr>
              <a:t>robiť</a:t>
            </a:r>
            <a:r>
              <a:rPr lang="sk-SK" smtClean="0"/>
              <a:t> kurzy pre záujemcov.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Mayské mesto zobrazené Lidarom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smtClean="0"/>
          </a:p>
        </p:txBody>
      </p:sp>
      <p:pic>
        <p:nvPicPr>
          <p:cNvPr id="28676" name="Picture 4" descr="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163" y="1785938"/>
            <a:ext cx="7539037" cy="474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Riešenie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Pomohol im laserový systém, ktorý sa volá LiDAR .</a:t>
            </a:r>
          </a:p>
          <a:p>
            <a:r>
              <a:rPr lang="sk-SK" smtClean="0"/>
              <a:t>Laser</a:t>
            </a:r>
            <a:r>
              <a:rPr lang="sk-SK" i="1" smtClean="0"/>
              <a:t> </a:t>
            </a:r>
            <a:r>
              <a:rPr lang="sk-SK" smtClean="0"/>
              <a:t>prenikol pod povrch pralesa a skenoval mestá, paláce a pyramídy.</a:t>
            </a:r>
          </a:p>
          <a:p>
            <a:r>
              <a:rPr lang="sk-SK" smtClean="0"/>
              <a:t>Okrem stavieb Mayovia mali rozvinutú kultúru, používali písmo, venovali sa matematike a astronómii.</a:t>
            </a:r>
          </a:p>
          <a:p>
            <a:r>
              <a:rPr lang="sk-SK" smtClean="0"/>
              <a:t>Mali vlastný kalendár. </a:t>
            </a:r>
          </a:p>
          <a:p>
            <a:r>
              <a:rPr lang="sk-SK" smtClean="0"/>
              <a:t>Na Filozofickej fakulte Univerzity Komenského v Bratislave vedci skúmali mayské písmo a dokonca robili kurzy pre záujemcov.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Pravda – nepravda?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Vďaka zariadeniu Lidar vedci spoznali príčinu zániku mayskej civilizácie.  </a:t>
            </a:r>
          </a:p>
          <a:p>
            <a:r>
              <a:rPr lang="sk-SK" smtClean="0"/>
              <a:t>Mayské písmo sa doteraz nikomu nepodarilo rozlúštiť.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Ktoré obdobie vás ako študentov archeológie zaujíma najviac?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Napíšte 15 viet, ako žili ľudia v tomto období.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430</Words>
  <Application>Microsoft Office PowerPoint</Application>
  <PresentationFormat>Širokouhlá</PresentationFormat>
  <Paragraphs>98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Minulý čas.  Ako žili Mayovia. </vt:lpstr>
      <vt:lpstr>včera - dnes je 28. september 2024 - zajtra</vt:lpstr>
      <vt:lpstr>Čo som robila včera?</vt:lpstr>
      <vt:lpstr>Minulý čas (préteritum)</vt:lpstr>
      <vt:lpstr>Spať: minulý čas</vt:lpstr>
      <vt:lpstr>Dajte do minulého času</vt:lpstr>
      <vt:lpstr>Ako žili Mayovia</vt:lpstr>
      <vt:lpstr>Prezentácia programu PowerPoint</vt:lpstr>
      <vt:lpstr>Utvorte minulý čas.</vt:lpstr>
      <vt:lpstr>Mayské mesto zobrazené Lidarom</vt:lpstr>
      <vt:lpstr>Riešenie</vt:lpstr>
      <vt:lpstr>Pravda – nepravda?</vt:lpstr>
      <vt:lpstr>Ktoré obdobie vás ako študentov archeológie zaujíma najviac?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Minulý čas (opakovanie)</dc:title>
  <dc:creator>User</dc:creator>
  <cp:lastModifiedBy>Kesselová Jana</cp:lastModifiedBy>
  <cp:revision>17</cp:revision>
  <dcterms:created xsi:type="dcterms:W3CDTF">2019-11-11T17:57:53Z</dcterms:created>
  <dcterms:modified xsi:type="dcterms:W3CDTF">2024-09-28T12:57:12Z</dcterms:modified>
</cp:coreProperties>
</file>